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8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013-93CE-A74C-8CC9-D139641EFD7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14-2C08-5447-A60C-487022AB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013-93CE-A74C-8CC9-D139641EFD7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14-2C08-5447-A60C-487022AB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2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013-93CE-A74C-8CC9-D139641EFD7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14-2C08-5447-A60C-487022AB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1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013-93CE-A74C-8CC9-D139641EFD7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14-2C08-5447-A60C-487022AB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1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013-93CE-A74C-8CC9-D139641EFD7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14-2C08-5447-A60C-487022AB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3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013-93CE-A74C-8CC9-D139641EFD7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14-2C08-5447-A60C-487022AB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9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013-93CE-A74C-8CC9-D139641EFD7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14-2C08-5447-A60C-487022AB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2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013-93CE-A74C-8CC9-D139641EFD7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14-2C08-5447-A60C-487022AB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9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013-93CE-A74C-8CC9-D139641EFD7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14-2C08-5447-A60C-487022AB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8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013-93CE-A74C-8CC9-D139641EFD7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14-2C08-5447-A60C-487022AB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9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013-93CE-A74C-8CC9-D139641EFD7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14-2C08-5447-A60C-487022AB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BC013-93CE-A74C-8CC9-D139641EFD7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1314-2C08-5447-A60C-487022AB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4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314" y="2080674"/>
            <a:ext cx="2032000" cy="469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904" y="2080674"/>
            <a:ext cx="24257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8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Prezentácia na obrazovke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Prezentácia programu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iMac</dc:creator>
  <cp:lastModifiedBy>Autor</cp:lastModifiedBy>
  <cp:revision>2</cp:revision>
  <dcterms:created xsi:type="dcterms:W3CDTF">2016-11-24T14:21:56Z</dcterms:created>
  <dcterms:modified xsi:type="dcterms:W3CDTF">2020-08-26T12:51:33Z</dcterms:modified>
</cp:coreProperties>
</file>